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7019925" cy="93059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25" d="100"/>
          <a:sy n="125" d="100"/>
        </p:scale>
        <p:origin x="-288" y="-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558C8-718B-1B24-7DCC-14E57ED32E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BD085-048E-D655-1F5F-9C89E97B97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B2580-D808-FF21-6C2F-8CA77C254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8DC89C-DB10-A108-1EA1-614E6354A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E1FB0-458A-47E2-0CB2-7DDCA0A49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13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F2D08-693B-7481-98CB-9580DEE84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556F38-BBB8-5A28-9E1D-52A5507F0D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E71143-26F3-7B73-F159-97AB06555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1AD7F-2F8D-69B0-97E7-655BD38FF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84066-060F-61BB-4DC0-82A3D2301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020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A1EE0C-2ED1-621C-84A5-030060EDBA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2CFB-F0EA-681F-0001-C64A9107BB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79198-3AA6-9FE5-D3AE-71A6C8563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26FB1-CB4F-3513-301A-B6E383DFB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D4EFA-5B2C-E715-A43D-3F99F8021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17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E9219-E885-9EF4-8D40-8DBC3F814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2AB4F3-8461-8000-D1AF-504760CD73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6766E4-3CE8-46CC-73E2-E9CF5C6E1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2429DB-DFAA-3D15-431E-147D7AA5E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54AB9-94CF-1428-35EE-2D9DCBD6C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967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1FDA2-2728-F7BC-8B54-6B5B9E96D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4BCD36-501F-A59D-F36E-508CC4ABA0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CB1B3-0FF3-F603-0021-947AC9AA1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33E76-243E-63F0-921A-AFE7EA22C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0900D-6B0C-26CE-FEC9-E631BB6E3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454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CE033-6A86-8EA6-DBDA-7C1562DA6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92E956-1230-54C8-54D6-E025774F26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000EB8-74B9-4ECF-7E61-B17485CE1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BFF6B3-253B-7A7D-D67B-2D245A9C5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5ECD7-D1C1-252C-9339-3AD95D10D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8E5FC-CBA1-1526-272A-E222E9EE3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574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29B0E-F559-6603-EC5B-035F05D1C4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BF5488-AD8B-B79D-47C1-AFBE3E7D2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12A258-CE3F-B335-AD44-707C8115F0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E6E312F-2BA0-8346-102C-F75FAA297F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EC62C5-F494-5AC8-1A43-997BE077BD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65A6C63-6BF5-B9B8-D97A-5D3E5DD21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5C2E7B-AE34-7A37-3A8D-1BCB8FAC5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500784-8DC8-4DD2-D342-0CA1ACCDF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909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F2904-426A-EE1D-B32F-21FCCAB4C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9F850A-A0C5-AB0D-C5DC-99626FBB8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F24601-F564-028C-30CF-466269A3A9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EFA896-D86C-E738-3DE7-C39DC1DAB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0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FC9110-7B2E-754C-184C-D3FF849C2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812DA5-AF52-A25A-4EB5-1804AC7A9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CE9B9-A026-5212-AA7C-F9107C498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491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CC417-0D91-F521-EB8D-40BD83E1D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6532A-DA8B-F50E-22DD-641040E52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B6A16-FD93-A3A1-2364-7364CCE5DB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90CBA9-1493-44E4-7D98-7446030C5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7C4E81-CA6A-4181-4D25-2DDEBD4FA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3A538E-45B7-E5AA-3370-3913C092B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06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EA48B-A21E-B4A0-FA0E-327E00DDE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0555E6-C7EB-F7DC-0E6A-648A792A3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AF4098-8D21-D2A2-AD91-1CA44B037B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22C711-D342-11CB-C880-B75C96DF2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571532-F66B-83D2-96FF-40A1C2D9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1F24F6-6D7C-34A0-5618-EC8B9A555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60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B27E6B7-2FE9-994B-ED46-85CB02CC5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6FDA0B-2BC7-320C-46C0-09B8280C4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BBF7B-D5C9-312C-2426-90746763DF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F3A4C-E3AA-44D1-9FF3-E4A4ACDD91B4}" type="datetimeFigureOut">
              <a:rPr lang="en-US" smtClean="0"/>
              <a:t>1/26/2024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F6257-7D37-A46C-93D2-409C70986C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AD68AE-C2EF-348A-64DC-940AFDF61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0ECF41-CE37-451F-87F7-5A7D435BE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81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5E80AB7-0AF8-E0A9-2132-15B88349D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6380" y="448324"/>
            <a:ext cx="8740140" cy="568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442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B22A7AA-1F84-6F53-A8FB-1D7DE5F8BC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7507" y="1357098"/>
            <a:ext cx="8868584" cy="382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2349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Bailey Roberts, Roberta</dc:creator>
  <cp:lastModifiedBy>Bailey Roberts, Roberta</cp:lastModifiedBy>
  <cp:revision>1</cp:revision>
  <cp:lastPrinted>2024-01-27T01:14:20Z</cp:lastPrinted>
  <dcterms:created xsi:type="dcterms:W3CDTF">2024-01-27T01:01:48Z</dcterms:created>
  <dcterms:modified xsi:type="dcterms:W3CDTF">2024-01-30T05:42:37Z</dcterms:modified>
</cp:coreProperties>
</file>