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12192000" cy="6858000"/>
  <p:notesSz cx="7019925" cy="9305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>
        <p:scale>
          <a:sx n="125" d="100"/>
          <a:sy n="125" d="100"/>
        </p:scale>
        <p:origin x="-288" y="-34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D4558C8-718B-1B24-7DCC-14E57ED32E5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53CBD085-048E-D655-1F5F-9C89E97B97A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20B2580-D808-FF21-6C2F-8CA77C2548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48DC89C-DB10-A108-1EA1-614E6354A83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C7E1FB0-458A-47E2-0CB2-7DDCA0A496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5311380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8BF2D08-693B-7481-98CB-9580DEE840BA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C556F38-BBB8-5A28-9E1D-52A5507F0DE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5E71143-26F3-7B73-F159-97AB065559C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B41AD7F-2F8D-69B0-97E7-655BD38FF3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E084066-060F-61BB-4DC0-82A3D2301A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610200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1EA1EE0C-2ED1-621C-84A5-030060EDBAA5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FB222CFB-F0EA-681F-0001-C64A9107BB7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1479198-3AA6-9FE5-D3AE-71A6C8563C9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1026FB1-CB4F-3513-301A-B6E383DFB8B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9CD4EFA-5B2C-E715-A43D-3F99F80213B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0261727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F9E9219-E885-9EF4-8D40-8DBC3F81496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22AB4F3-8461-8000-D1AF-504760CD73CF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66766E4-3CE8-46CC-73E2-E9CF5C6E1CB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92429DB-DFAA-3D15-431E-147D7AA5ED3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B054AB9-94CF-1428-35EE-2D9DCBD6CE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919672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61FDA2-2728-F7BC-8B54-6B5B9E96D83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F04BCD36-501F-A59D-F36E-508CC4ABA05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4BCB1B3-0FF3-F603-0021-947AC9AA1FA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7133E76-243E-63F0-921A-AFE7EA22CEC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70900D-6B0C-26CE-FEC9-E631BB6E30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74544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AFCE033-6A86-8EA6-DBDA-7C1562DA6D6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8C92E956-1230-54C8-54D6-E025774F2692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0000EB8-74B9-4ECF-7E61-B17485CE175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1BFF6B3-253B-7A7D-D67B-2D245A9C50F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6D95ECD7-D1C1-252C-9339-3AD95D10DE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718E5FC-CBA1-1526-272A-E222E9EE3CD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8557484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3D29B0E-F559-6603-EC5B-035F05D1C4D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BBF5488-AD8B-B79D-47C1-AFBE3E7D226B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1512A258-CE3F-B335-AD44-707C8115F06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1E6E312F-2BA0-8346-102C-F75FAA297F71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BEC62C5-F494-5AC8-1A43-997BE077BD4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965A6C63-6BF5-B9B8-D97A-5D3E5DD2182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8B5C2E7B-AE34-7A37-3A8D-1BCB8FAC5D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97500784-8DC8-4DD2-D342-0CA1ACCDF0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090972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2EF2904-426A-EE1D-B32F-21FCCAB4C7F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689F850A-A0C5-AB0D-C5DC-99626FBB82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FFF24601-F564-028C-30CF-466269A3A9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8EFA896-D86C-E738-3DE7-C39DC1DABB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618073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C8FC9110-7B2E-754C-184C-D3FF849C2DC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DC812DA5-AF52-A25A-4EB5-1804AC7A9C2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A34CE9B9-A026-5212-AA7C-F9107C498F1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2649179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5ACC417-0D91-F521-EB8D-40BD83E1D8D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696532A-DA8B-F50E-22DD-641040E5237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49B6A16-FD93-A3A1-2364-7364CCE5DB4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DD90CBA9-1493-44E4-7D98-7446030C5B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D7C4E81-CA6A-4181-4D25-2DDEBD4FAF3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EC3A538E-45B7-E5AA-3370-3913C092BE0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6740645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A0EA48B-A21E-B4A0-FA0E-327E00DDE3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70555E6-C7EB-F7DC-0E6A-648A792A3328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AAAF4098-8D21-D2A2-AD91-1CA44B037B08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122C711-D342-11CB-C880-B75C96DF2D6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0B571532-F66B-83D2-96FF-40A1C2D983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11F24F6-6D7C-34A0-5618-EC8B9A5553C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356036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7B27E6B7-2FE9-994B-ED46-85CB02CC593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86FDA0B-2BC7-320C-46C0-09B8280C42B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18BBF7B-D5C9-312C-2426-90746763DFE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90F3A4C-E3AA-44D1-9FF3-E4A4ACDD91B4}" type="datetimeFigureOut">
              <a:rPr lang="en-US" smtClean="0"/>
              <a:t>1/26/2024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CF6257-7D37-A46C-93D2-409C70986C38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7AD68AE-C2EF-348A-64DC-940AFDF616C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D0ECF41-CE37-451F-87F7-5A7D435BE74D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3081287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7" name="Picture 6">
            <a:extLst>
              <a:ext uri="{FF2B5EF4-FFF2-40B4-BE49-F238E27FC236}">
                <a16:creationId xmlns:a16="http://schemas.microsoft.com/office/drawing/2014/main" id="{05E80AB7-0AF8-E0A9-2132-15B88349D115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16380" y="448324"/>
            <a:ext cx="8740140" cy="568857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76442668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" name="Picture 2">
            <a:extLst>
              <a:ext uri="{FF2B5EF4-FFF2-40B4-BE49-F238E27FC236}">
                <a16:creationId xmlns:a16="http://schemas.microsoft.com/office/drawing/2014/main" id="{EB22A7AA-1F84-6F53-A8FB-1D7DE5F8BCB7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1587507" y="1357098"/>
            <a:ext cx="8868584" cy="3824502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18923495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4600</TotalTime>
  <Words>0</Words>
  <Application>Microsoft Office PowerPoint</Application>
  <PresentationFormat>Widescreen</PresentationFormat>
  <Paragraphs>0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Bailey Roberts, Roberta</dc:creator>
  <cp:lastModifiedBy>Bailey Roberts, Roberta</cp:lastModifiedBy>
  <cp:revision>1</cp:revision>
  <cp:lastPrinted>2024-01-27T01:14:20Z</cp:lastPrinted>
  <dcterms:created xsi:type="dcterms:W3CDTF">2024-01-27T01:01:48Z</dcterms:created>
  <dcterms:modified xsi:type="dcterms:W3CDTF">2024-01-30T05:42:37Z</dcterms:modified>
</cp:coreProperties>
</file>

<file path=docProps/thumbnail.jpeg>
</file>